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92D33-29C9-45D8-9141-73B83B6737C5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C5BB6-C5C6-4562-99B9-1F03235F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8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92EF-C197-47ED-B556-C0F1411A172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DAF-AC4B-406A-AB10-1B49E9B3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8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92EF-C197-47ED-B556-C0F1411A172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DAF-AC4B-406A-AB10-1B49E9B3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9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92EF-C197-47ED-B556-C0F1411A172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DAF-AC4B-406A-AB10-1B49E9B3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0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92EF-C197-47ED-B556-C0F1411A172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DAF-AC4B-406A-AB10-1B49E9B3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2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92EF-C197-47ED-B556-C0F1411A172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DAF-AC4B-406A-AB10-1B49E9B3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92EF-C197-47ED-B556-C0F1411A172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DAF-AC4B-406A-AB10-1B49E9B3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92EF-C197-47ED-B556-C0F1411A172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DAF-AC4B-406A-AB10-1B49E9B3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7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92EF-C197-47ED-B556-C0F1411A172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DAF-AC4B-406A-AB10-1B49E9B3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6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92EF-C197-47ED-B556-C0F1411A172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DAF-AC4B-406A-AB10-1B49E9B3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0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92EF-C197-47ED-B556-C0F1411A172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DAF-AC4B-406A-AB10-1B49E9B3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92EF-C197-47ED-B556-C0F1411A172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DAF-AC4B-406A-AB10-1B49E9B3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4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692EF-C197-47ED-B556-C0F1411A172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D1DAF-AC4B-406A-AB10-1B49E9B3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9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to Cobb Sixth Grade Campus</a:t>
            </a:r>
            <a:br>
              <a:rPr lang="en-US" dirty="0" smtClean="0"/>
            </a:br>
            <a:r>
              <a:rPr lang="en-US" dirty="0" smtClean="0"/>
              <a:t>Phone 832-386-2100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6722</a:t>
            </a:r>
          </a:p>
          <a:p>
            <a:r>
              <a:rPr lang="en-US" dirty="0" smtClean="0"/>
              <a:t>Uvalde </a:t>
            </a:r>
          </a:p>
          <a:p>
            <a:r>
              <a:rPr lang="en-US" dirty="0" err="1" smtClean="0"/>
              <a:t>Houston,Tx</a:t>
            </a:r>
            <a:r>
              <a:rPr lang="en-US" dirty="0" smtClean="0"/>
              <a:t> 77015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3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Constables Office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161573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Cafeteria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046156" cy="4525963"/>
          </a:xfrm>
        </p:spPr>
      </p:pic>
      <p:sp>
        <p:nvSpPr>
          <p:cNvPr id="5" name="Down Arrow 4"/>
          <p:cNvSpPr/>
          <p:nvPr/>
        </p:nvSpPr>
        <p:spPr>
          <a:xfrm>
            <a:off x="6019800" y="272796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3600" y="1905000"/>
            <a:ext cx="914400" cy="70713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Snack Bar</a:t>
            </a:r>
            <a:endParaRPr lang="en-US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39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Mr. </a:t>
            </a:r>
            <a:r>
              <a:rPr lang="en-US" smtClean="0"/>
              <a:t>Ashby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HAVE A GREAT SUMMER AND WE CAN’T WAIT TO SEE YOU NEXT YEAR!!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2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Cobb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b="1" i="1" u="sng" dirty="0" smtClean="0"/>
              <a:t>Administrators</a:t>
            </a:r>
          </a:p>
          <a:p>
            <a:pPr algn="ctr"/>
            <a:r>
              <a:rPr lang="en-US" sz="2400" dirty="0" smtClean="0"/>
              <a:t>Mrs. Van court – Principal</a:t>
            </a:r>
          </a:p>
          <a:p>
            <a:pPr algn="ctr"/>
            <a:r>
              <a:rPr lang="en-US" sz="2400" dirty="0" smtClean="0"/>
              <a:t>Mr. </a:t>
            </a:r>
            <a:r>
              <a:rPr lang="en-US" sz="2400" dirty="0" smtClean="0"/>
              <a:t>Douglas</a:t>
            </a:r>
            <a:r>
              <a:rPr lang="en-US" sz="2400" dirty="0" smtClean="0"/>
              <a:t>- </a:t>
            </a:r>
            <a:r>
              <a:rPr lang="en-US" sz="2400" dirty="0" smtClean="0"/>
              <a:t>Assistant Principal</a:t>
            </a:r>
          </a:p>
          <a:p>
            <a:pPr algn="ctr"/>
            <a:r>
              <a:rPr lang="en-US" sz="2400" dirty="0" smtClean="0"/>
              <a:t>Ms. Smith-  Assistant Principal</a:t>
            </a:r>
          </a:p>
          <a:p>
            <a:pPr algn="ctr"/>
            <a:r>
              <a:rPr lang="en-US" sz="2400" dirty="0" smtClean="0"/>
              <a:t>Mr. </a:t>
            </a:r>
            <a:r>
              <a:rPr lang="en-US" sz="2400" dirty="0" err="1" smtClean="0"/>
              <a:t>Hurtado</a:t>
            </a:r>
            <a:r>
              <a:rPr lang="en-US" sz="2400" dirty="0" smtClean="0"/>
              <a:t>- Assistant Principal</a:t>
            </a:r>
          </a:p>
          <a:p>
            <a:pPr marL="0" indent="0" algn="ctr">
              <a:buNone/>
            </a:pPr>
            <a:r>
              <a:rPr lang="en-US" sz="2400" b="1" dirty="0" smtClean="0"/>
              <a:t>Counselors</a:t>
            </a:r>
          </a:p>
          <a:p>
            <a:pPr algn="ctr"/>
            <a:r>
              <a:rPr lang="en-US" sz="2400" dirty="0" smtClean="0"/>
              <a:t>Mr. Garcia </a:t>
            </a:r>
          </a:p>
          <a:p>
            <a:pPr algn="ctr"/>
            <a:r>
              <a:rPr lang="en-US" sz="2400" dirty="0" smtClean="0"/>
              <a:t>Ms. </a:t>
            </a:r>
            <a:r>
              <a:rPr lang="en-US" sz="2400" dirty="0" err="1" smtClean="0"/>
              <a:t>Flemming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b="1" i="1" dirty="0" smtClean="0"/>
              <a:t>Diagnostician</a:t>
            </a:r>
          </a:p>
          <a:p>
            <a:pPr algn="ctr"/>
            <a:r>
              <a:rPr lang="en-US" sz="2400" dirty="0" smtClean="0"/>
              <a:t>Ms. Carter</a:t>
            </a:r>
          </a:p>
          <a:p>
            <a:pPr marL="0" indent="0" algn="ctr">
              <a:buNone/>
            </a:pPr>
            <a:r>
              <a:rPr lang="en-US" sz="2400" b="1" u="sng" dirty="0" smtClean="0"/>
              <a:t>Pass </a:t>
            </a:r>
          </a:p>
          <a:p>
            <a:pPr algn="ctr"/>
            <a:r>
              <a:rPr lang="en-US" sz="2400" dirty="0" smtClean="0"/>
              <a:t>Mr. Ashby</a:t>
            </a:r>
          </a:p>
          <a:p>
            <a:pPr algn="ctr"/>
            <a:r>
              <a:rPr lang="en-US" sz="2400" dirty="0" smtClean="0"/>
              <a:t>Mrs. </a:t>
            </a:r>
            <a:r>
              <a:rPr lang="en-US" sz="2400" dirty="0" smtClean="0"/>
              <a:t>Pena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774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Office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87285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Cobb Sixth Grade Campus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95973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38410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IEP 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47375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MPR (Gym)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05630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Nurse’s Clinic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8452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Class 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99608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94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Welcome to Cobb Sixth Grade Campus Phone 832-386-2100 </vt:lpstr>
      <vt:lpstr>Welcome to Cobb</vt:lpstr>
      <vt:lpstr>Front Office</vt:lpstr>
      <vt:lpstr>Cobb Sixth Grade Campus</vt:lpstr>
      <vt:lpstr>Clubs</vt:lpstr>
      <vt:lpstr>IEP Room</vt:lpstr>
      <vt:lpstr>MPR (Gym)</vt:lpstr>
      <vt:lpstr>Nurse’s Clinic</vt:lpstr>
      <vt:lpstr>Pass Class Room</vt:lpstr>
      <vt:lpstr>Constables Office</vt:lpstr>
      <vt:lpstr>Cafeteria</vt:lpstr>
      <vt:lpstr>From Mr. Ashby</vt:lpstr>
    </vt:vector>
  </TitlesOfParts>
  <Company>GPISD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Cobb Sixth Grade Campus</dc:title>
  <dc:creator>Chris  Ashby</dc:creator>
  <cp:lastModifiedBy>Windows User</cp:lastModifiedBy>
  <cp:revision>9</cp:revision>
  <dcterms:created xsi:type="dcterms:W3CDTF">2014-05-21T18:55:06Z</dcterms:created>
  <dcterms:modified xsi:type="dcterms:W3CDTF">2016-05-20T19:28:05Z</dcterms:modified>
</cp:coreProperties>
</file>